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E3C05-0EB9-40C2-BA55-221353B921D4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6E467-09F4-4981-8FA3-219E963C02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6E467-09F4-4981-8FA3-219E963C024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33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04BF-EEE7-4AAF-BCFD-8FDF1620A12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968C-6457-4515-8672-ADA424D8C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17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04BF-EEE7-4AAF-BCFD-8FDF1620A12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968C-6457-4515-8672-ADA424D8C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04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04BF-EEE7-4AAF-BCFD-8FDF1620A12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968C-6457-4515-8672-ADA424D8C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92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04BF-EEE7-4AAF-BCFD-8FDF1620A12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968C-6457-4515-8672-ADA424D8C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54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04BF-EEE7-4AAF-BCFD-8FDF1620A12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968C-6457-4515-8672-ADA424D8C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32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04BF-EEE7-4AAF-BCFD-8FDF1620A12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968C-6457-4515-8672-ADA424D8C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7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04BF-EEE7-4AAF-BCFD-8FDF1620A12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968C-6457-4515-8672-ADA424D8C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26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04BF-EEE7-4AAF-BCFD-8FDF1620A12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968C-6457-4515-8672-ADA424D8C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03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04BF-EEE7-4AAF-BCFD-8FDF1620A12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968C-6457-4515-8672-ADA424D8C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43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04BF-EEE7-4AAF-BCFD-8FDF1620A12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968C-6457-4515-8672-ADA424D8C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21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04BF-EEE7-4AAF-BCFD-8FDF1620A12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968C-6457-4515-8672-ADA424D8C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00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104BF-EEE7-4AAF-BCFD-8FDF1620A12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968C-6457-4515-8672-ADA424D8C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openxmlformats.org/officeDocument/2006/relationships/image" Target="../media/image16.png"/><Relationship Id="rId3" Type="http://schemas.microsoft.com/office/2007/relationships/media" Target="../media/media2.mp3"/><Relationship Id="rId7" Type="http://schemas.microsoft.com/office/2007/relationships/media" Target="../media/media4.mp3"/><Relationship Id="rId12" Type="http://schemas.openxmlformats.org/officeDocument/2006/relationships/image" Target="../media/image3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openxmlformats.org/officeDocument/2006/relationships/slideLayout" Target="../slideLayouts/slideLayout7.xml"/><Relationship Id="rId5" Type="http://schemas.microsoft.com/office/2007/relationships/media" Target="../media/media3.mp3"/><Relationship Id="rId10" Type="http://schemas.openxmlformats.org/officeDocument/2006/relationships/audio" Target="../media/media5.mp3"/><Relationship Id="rId4" Type="http://schemas.openxmlformats.org/officeDocument/2006/relationships/audio" Target="../media/media2.mp3"/><Relationship Id="rId9" Type="http://schemas.microsoft.com/office/2007/relationships/media" Target="../media/media5.mp3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ns\Desktop\559886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595" y="-156187"/>
            <a:ext cx="9365022" cy="70334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77794" y="1496073"/>
            <a:ext cx="4545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МКДОУ </a:t>
            </a:r>
            <a:r>
              <a:rPr lang="ru-RU" sz="2000" b="1" dirty="0" err="1" smtClean="0"/>
              <a:t>Рамонский</a:t>
            </a:r>
            <a:r>
              <a:rPr lang="ru-RU" sz="2000" b="1" dirty="0" smtClean="0"/>
              <a:t> детский сад №4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365" y="2708920"/>
            <a:ext cx="8856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Шумовые</a:t>
            </a: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Музыкальные инструменты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07496" y="4437112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Выполнила:</a:t>
            </a:r>
          </a:p>
          <a:p>
            <a:pPr algn="ctr"/>
            <a:r>
              <a:rPr lang="ru-RU" sz="2400" b="1" dirty="0" smtClean="0"/>
              <a:t>Музыкальный руководитель Казакова Е.В.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7916" y="6209283"/>
            <a:ext cx="1175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2020 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97135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08"/>
            <a:ext cx="9144000" cy="686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8" y="404664"/>
            <a:ext cx="4824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err="1" smtClean="0">
                <a:solidFill>
                  <a:srgbClr val="0070C0"/>
                </a:solidFill>
              </a:rPr>
              <a:t>Джингл</a:t>
            </a:r>
            <a:r>
              <a:rPr lang="ru-RU" sz="4400" dirty="0" smtClean="0">
                <a:solidFill>
                  <a:srgbClr val="0070C0"/>
                </a:solidFill>
              </a:rPr>
              <a:t> – </a:t>
            </a:r>
            <a:r>
              <a:rPr lang="ru-RU" sz="4400" dirty="0" err="1" smtClean="0">
                <a:solidFill>
                  <a:srgbClr val="0070C0"/>
                </a:solidFill>
              </a:rPr>
              <a:t>стики</a:t>
            </a:r>
            <a:endParaRPr lang="ru-RU" sz="4400" dirty="0" smtClean="0">
              <a:solidFill>
                <a:srgbClr val="0070C0"/>
              </a:solidFill>
            </a:endParaRPr>
          </a:p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(погремушки)</a:t>
            </a:r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3075" name="Picture 3" descr="C:\Users\dns\Desktop\dntp36233_flight_fsb-3_dzhingl-stik_41998-800x8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877645"/>
            <a:ext cx="2999099" cy="24088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dns\Desktop\CNT7508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57374"/>
            <a:ext cx="3006197" cy="24291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4509121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Музыкальный инструмент вроде погремушки с приятным многоголосным звучанием 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71995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" y="0"/>
            <a:ext cx="9177469" cy="69637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260648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Маракасы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099" name="Picture 3" descr="C:\Users\dns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68535"/>
            <a:ext cx="2739773" cy="21323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3789040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Представляют собой  круглую или яйцеобразную деревянную погремушку на деревянной ручке , наполненную горошками. От силы встряхивания инструмент меняет силу звука.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239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189"/>
            <a:ext cx="92223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3848" y="-15189"/>
            <a:ext cx="3312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Трещотки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5123" name="Picture 3" descr="C:\Users\dns\Desktop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7"/>
            <a:ext cx="3168352" cy="24801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dns\Desktop\Без названия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798" y="692697"/>
            <a:ext cx="3173626" cy="24803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40307" y="3413811"/>
            <a:ext cx="78081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Русский шумовой музыкальный инструмент . Представляет собой прямоугольную рамку с зубчатым валом ,переходящим в рукоятку. В пазы между зубцами вала ,служащего осью вращения, входят 1-4 упругие планки ,противоположными концами прикрепленные к раме. При вращении планки с силой перескакивают с одного ребра на другое, издавая оглушительный звук.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0214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flipH="1">
            <a:off x="2699792" y="2"/>
            <a:ext cx="439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Треугольники</a:t>
            </a:r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6147" name="Picture 3" descr="C:\Users\dns\Desktop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400" y="692696"/>
            <a:ext cx="3701999" cy="280831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3501007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Представляет собой прут диаметром 8-10 мм, согнутый  в форме равнобедренного треугольника ,не замкнутого из углов. При игре исполнитель держит треугольник в левой руке и ударяет по разным частям треугольника (от этого зависит громкость звука) специальной стальной палочкой. Звук без определенной высоты ,который может заглушаться прикосновение свободной руки.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5978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03"/>
            <a:ext cx="9177469" cy="684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188640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Кастаньеты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7171" name="Picture 3" descr="C:\Users\dns\Desktop\Без названия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000698"/>
            <a:ext cx="2683816" cy="19242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3068960"/>
            <a:ext cx="7704856" cy="3118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Ударный музыкальный инструмент. Состоят из двух пар деревянных (или пластмассовых) пластинок , выдолбленных в форме раковин. Каждая пара соединяется петлей из шнура . Большой палец просовывается под шнурок ,натягивая его так ,что основание кастаньет соединяются, а свободные концы немного расходятся . Звук извлекают постукивая по кастаньетам остальными пальцами.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1848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img1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90"/>
            <a:ext cx="9144000" cy="687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ложки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2987824" y="1772816"/>
            <a:ext cx="720080" cy="3693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672" y="620688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Практическое задание : </a:t>
            </a:r>
          </a:p>
          <a:p>
            <a:r>
              <a:rPr lang="ru-RU" sz="2400" dirty="0" smtClean="0"/>
              <a:t>« Отгадай какой инструмент звучит….?»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 Ложки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3155776"/>
            <a:ext cx="2556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Треугольник</a:t>
            </a:r>
            <a:endParaRPr lang="ru-RU" sz="2400" dirty="0"/>
          </a:p>
        </p:txBody>
      </p:sp>
      <p:pic>
        <p:nvPicPr>
          <p:cNvPr id="9" name="треугольник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2987824" y="3124200"/>
            <a:ext cx="720080" cy="609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76056" y="177281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Маракасы</a:t>
            </a:r>
            <a:endParaRPr lang="ru-RU" sz="2400" dirty="0"/>
          </a:p>
        </p:txBody>
      </p:sp>
      <p:pic>
        <p:nvPicPr>
          <p:cNvPr id="11" name="маракасы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6985284" y="1843986"/>
            <a:ext cx="683060" cy="39049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76056" y="315577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  Трещотка</a:t>
            </a:r>
            <a:endParaRPr lang="ru-RU" sz="2400" dirty="0"/>
          </a:p>
        </p:txBody>
      </p:sp>
      <p:pic>
        <p:nvPicPr>
          <p:cNvPr id="13" name="трещотка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6985284" y="3284896"/>
            <a:ext cx="683060" cy="37938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627784" y="472514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5. Тамбурины</a:t>
            </a:r>
            <a:endParaRPr lang="ru-RU" sz="2400" dirty="0"/>
          </a:p>
        </p:txBody>
      </p:sp>
      <p:pic>
        <p:nvPicPr>
          <p:cNvPr id="15" name="тамбурины.mp3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5076057" y="4811555"/>
            <a:ext cx="720079" cy="48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3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7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49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926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662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509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332656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Стихотворение  А . Усачева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Из цикла «</a:t>
            </a:r>
            <a:r>
              <a:rPr lang="ru-RU" sz="2400" dirty="0" err="1" smtClean="0">
                <a:solidFill>
                  <a:srgbClr val="FF0000"/>
                </a:solidFill>
              </a:rPr>
              <a:t>Звукарики</a:t>
            </a:r>
            <a:r>
              <a:rPr lang="ru-RU" sz="2400" dirty="0" smtClean="0">
                <a:solidFill>
                  <a:srgbClr val="FF0000"/>
                </a:solidFill>
              </a:rPr>
              <a:t>»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340768"/>
            <a:ext cx="56886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Жизнь была бы страшно скучной ,</a:t>
            </a:r>
          </a:p>
          <a:p>
            <a:r>
              <a:rPr lang="ru-RU" sz="2400" dirty="0" smtClean="0"/>
              <a:t>Если б жизнь была беззвучной…</a:t>
            </a:r>
          </a:p>
          <a:p>
            <a:r>
              <a:rPr lang="ru-RU" sz="2400" dirty="0" smtClean="0"/>
              <a:t>Как прекрасно слышать Звук :</a:t>
            </a:r>
          </a:p>
          <a:p>
            <a:r>
              <a:rPr lang="ru-RU" sz="2400" dirty="0" smtClean="0"/>
              <a:t>Шум дождя и сердца стук !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Мы кричим , смеёмся , дышим ,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Мы слова и мысли слышим ,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Слышим даже тишину…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Как гуляет кот по крыше ,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Как шуршат за стенкой мыши ,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Волки воют на луну .</a:t>
            </a:r>
          </a:p>
          <a:p>
            <a:r>
              <a:rPr lang="ru-RU" sz="2400" dirty="0" smtClean="0"/>
              <a:t>Мир без звуков был бы грустный ,</a:t>
            </a:r>
          </a:p>
          <a:p>
            <a:r>
              <a:rPr lang="ru-RU" sz="2400" dirty="0" smtClean="0"/>
              <a:t>Серый , скучный и «невкусный» 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6821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559886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9287" cy="69573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2348880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Спасибо за внимание !!!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6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97" y="0"/>
            <a:ext cx="9162497" cy="686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620688"/>
            <a:ext cx="7200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Цели: Развитие  музыкальных  способностей  детей через игру на шумовых(ударных) инструментах ;</a:t>
            </a:r>
          </a:p>
          <a:p>
            <a:r>
              <a:rPr lang="ru-RU" sz="2400" dirty="0" smtClean="0"/>
              <a:t>Создание условий , способствующих расширению музыкального кругозора детей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2492896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Задачи:</a:t>
            </a:r>
          </a:p>
          <a:p>
            <a:r>
              <a:rPr lang="ru-RU" sz="2400" i="1" dirty="0" smtClean="0"/>
              <a:t>Образовательные: </a:t>
            </a:r>
          </a:p>
          <a:p>
            <a:r>
              <a:rPr lang="ru-RU" sz="2400" dirty="0" smtClean="0"/>
              <a:t>Формировать умение правильно называть шумовые инструменты, ритмично играть на них.</a:t>
            </a:r>
          </a:p>
          <a:p>
            <a:r>
              <a:rPr lang="ru-RU" sz="2400" i="1" dirty="0" smtClean="0"/>
              <a:t>Развивающие :</a:t>
            </a:r>
          </a:p>
          <a:p>
            <a:r>
              <a:rPr lang="ru-RU" sz="2400" dirty="0" smtClean="0"/>
              <a:t>Развивать чувство ритма , музыкальную память.</a:t>
            </a:r>
          </a:p>
          <a:p>
            <a:r>
              <a:rPr lang="ru-RU" sz="2400" i="1" dirty="0" smtClean="0"/>
              <a:t>Воспитательные :</a:t>
            </a:r>
          </a:p>
          <a:p>
            <a:r>
              <a:rPr lang="ru-RU" sz="2400" dirty="0" smtClean="0"/>
              <a:t>Вызывать желание и интерес к игре на шумовых инструментах.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4729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712" y="-186790"/>
            <a:ext cx="9405158" cy="704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476672"/>
            <a:ext cx="75608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Методы:</a:t>
            </a:r>
          </a:p>
          <a:p>
            <a:r>
              <a:rPr lang="ru-RU" sz="2400" i="1" dirty="0" smtClean="0"/>
              <a:t>Словесный </a:t>
            </a:r>
            <a:r>
              <a:rPr lang="ru-RU" sz="2400" dirty="0" smtClean="0"/>
              <a:t>( загадки , беседа )  </a:t>
            </a:r>
          </a:p>
          <a:p>
            <a:r>
              <a:rPr lang="ru-RU" sz="2400" i="1" dirty="0" smtClean="0"/>
              <a:t>Наглядный </a:t>
            </a:r>
            <a:r>
              <a:rPr lang="ru-RU" sz="2400" dirty="0" smtClean="0"/>
              <a:t>(презентация , шумовые инструменты ) </a:t>
            </a:r>
          </a:p>
          <a:p>
            <a:r>
              <a:rPr lang="ru-RU" sz="2400" i="1" dirty="0" smtClean="0"/>
              <a:t>Практический </a:t>
            </a:r>
            <a:r>
              <a:rPr lang="ru-RU" sz="2400" dirty="0" smtClean="0"/>
              <a:t>( игра на ложках и бубнах в оркестре ) </a:t>
            </a:r>
          </a:p>
          <a:p>
            <a:r>
              <a:rPr lang="ru-RU" sz="2400" i="1" dirty="0" smtClean="0"/>
              <a:t>Игровой </a:t>
            </a:r>
            <a:r>
              <a:rPr lang="ru-RU" sz="2400" dirty="0" smtClean="0"/>
              <a:t>( игра с бубном )</a:t>
            </a:r>
          </a:p>
          <a:p>
            <a:endParaRPr lang="ru-RU" sz="2400" i="1" dirty="0"/>
          </a:p>
          <a:p>
            <a:r>
              <a:rPr lang="ru-RU" sz="2400" dirty="0" smtClean="0"/>
              <a:t>Предварительная работа :</a:t>
            </a:r>
          </a:p>
          <a:p>
            <a:r>
              <a:rPr lang="ru-RU" sz="2400" dirty="0" smtClean="0"/>
              <a:t>Игра на музыкальных инструментах  (ложки ,бубны ) ;</a:t>
            </a:r>
          </a:p>
          <a:p>
            <a:r>
              <a:rPr lang="ru-RU" sz="2400" dirty="0" smtClean="0"/>
              <a:t>Игра в Оркестре.</a:t>
            </a:r>
          </a:p>
          <a:p>
            <a:endParaRPr lang="ru-RU" sz="2400" dirty="0"/>
          </a:p>
          <a:p>
            <a:r>
              <a:rPr lang="ru-RU" sz="2400" dirty="0" smtClean="0"/>
              <a:t>Оборудование:</a:t>
            </a:r>
          </a:p>
          <a:p>
            <a:r>
              <a:rPr lang="ru-RU" sz="2400" dirty="0" smtClean="0"/>
              <a:t>Мультимедийная установка (проект), музыкальный центр с аудиозаписями , детские шумовые инструменты (ложки , бубны , маракасы ,бубенцы , </a:t>
            </a:r>
            <a:r>
              <a:rPr lang="ru-RU" sz="2400" dirty="0" err="1" smtClean="0"/>
              <a:t>трещётки</a:t>
            </a:r>
            <a:r>
              <a:rPr lang="ru-RU" sz="2400" dirty="0" smtClean="0"/>
              <a:t> и т. д 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272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958" y="-46571"/>
            <a:ext cx="9217958" cy="690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980728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Музыкальный репертуар :</a:t>
            </a:r>
          </a:p>
          <a:p>
            <a:r>
              <a:rPr lang="ru-RU" sz="2400" dirty="0" smtClean="0"/>
              <a:t>Коммуникативная игра «Здравствуйте» ;</a:t>
            </a:r>
          </a:p>
          <a:p>
            <a:r>
              <a:rPr lang="ru-RU" sz="2400" dirty="0" smtClean="0"/>
              <a:t>Музыкально- ритмическая разминка  Е . Д.  </a:t>
            </a:r>
            <a:r>
              <a:rPr lang="ru-RU" sz="2400" dirty="0" err="1" smtClean="0"/>
              <a:t>Макшанцевой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Подвижная игра с бубном ;</a:t>
            </a:r>
          </a:p>
          <a:p>
            <a:r>
              <a:rPr lang="ru-RU" sz="2400" dirty="0" smtClean="0"/>
              <a:t>Оркестр на музыкальных инструментах  в сопровождении фортепиано ( Р. Н . М. «Ах ,вы сени , мои сени …») ;</a:t>
            </a:r>
          </a:p>
          <a:p>
            <a:r>
              <a:rPr lang="ru-RU" sz="2400" dirty="0" smtClean="0"/>
              <a:t>Танец с ложками  (аудиозапись).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709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ns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05"/>
            <a:ext cx="9144000" cy="701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476672"/>
            <a:ext cx="76328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Детские музыкальные инструменты .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Музицирование</a:t>
            </a:r>
            <a:r>
              <a:rPr lang="ru-RU" sz="2400" dirty="0" smtClean="0"/>
              <a:t>  на детских на детских музыкальных инструментах – одно из самых доступных форм ознакомления ребенка с миром музыки . Игра на ДМИ развивает музыкальный слух , ритм ,музыкальную память , формирует навыки вербального и невербального общения ,развивает навыки мелкой и крупной моторики ,а также слуховые ,зрительные, тактильные способности 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Шумовые инструменты делятся на две группы:</a:t>
            </a:r>
          </a:p>
          <a:p>
            <a:r>
              <a:rPr lang="ru-RU" sz="2400" dirty="0" smtClean="0"/>
              <a:t>1.Ударные звуковые инструменты (ксилофоны , металлофоны). Деревянные или металлические пластины определенной высоты .</a:t>
            </a:r>
          </a:p>
          <a:p>
            <a:r>
              <a:rPr lang="ru-RU" sz="2400" dirty="0" smtClean="0"/>
              <a:t>2. Ударно- шумовые инструменты без определенной высоты (барабаны , бубны ,маракасы , трещотки , треугольники , кастаньеты и др.).</a:t>
            </a:r>
          </a:p>
        </p:txBody>
      </p:sp>
    </p:spTree>
    <p:extLst>
      <p:ext uri="{BB962C8B-B14F-4D97-AF65-F5344CB8AC3E}">
        <p14:creationId xmlns:p14="http://schemas.microsoft.com/office/powerpoint/2010/main" val="348440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116632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Бубны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1027" name="Picture 3" descr="C:\Users\dns\Desktop\buben2-300x2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912" y="1078445"/>
            <a:ext cx="2759762" cy="256657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3789040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Ударный музыкальный инструмент Представляет собой обруч с натянутой на него кожей или тканью. Для извлечения звука ударяют по нему рукой или палочкой. А еще можно издавать звук бубном ,бесконечно потряхивая его кистью рук 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9276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490"/>
            <a:ext cx="9144000" cy="686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116633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Ложки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2051" name="Picture 3" descr="C:\Users\dn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62601"/>
            <a:ext cx="3960440" cy="216566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3241964"/>
            <a:ext cx="86409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Шумовой ударный инструмент . Развивает музыкальный слух, чувство ритма , мелкую моторику  и координацию движений рук. Способ игры на ложках – разнообразен . Музыкальные ложки по внешнему мало чем отличаются  от обычных деревянных ложек ,только выделываются они из более твердых пород дерева.  У музыкальных ложек  удлиненная  рукоятка и отполированная поверхность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908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1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332656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Ксилофон</a:t>
            </a:r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1027" name="Picture 3" descr="C:\Users\dns\Desktop\depositphotos_189751220-stock-photo-xylophone-rainbow-colored-keys-isolat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216120"/>
            <a:ext cx="3096344" cy="252737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4149080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Ударный , </a:t>
            </a:r>
            <a:r>
              <a:rPr lang="ru-RU" sz="2400" dirty="0" err="1" smtClean="0"/>
              <a:t>звуковысотный</a:t>
            </a:r>
            <a:r>
              <a:rPr lang="ru-RU" sz="2400" dirty="0" smtClean="0"/>
              <a:t>  инструмент  . Звук извлекается путем легкого прикосновения палочкой по брусочку 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700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57597" cy="6858000"/>
          </a:xfrm>
          <a:prstGeom prst="rect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188640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Бубенцы</a:t>
            </a:r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2051" name="Picture 3" descr="C:\Users\dns\Desktop\meinl-nino962-bubency-ruchnye-4-stalnyh-bubenca-na-derevyannoj-ruchk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9855"/>
            <a:ext cx="3248241" cy="237131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ns\Desktop\491.4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425" y="1057686"/>
            <a:ext cx="3072975" cy="237131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364502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Инструмент состоит из тканевого браслета и  закрепленных на нем бубенчиках . Надев браслеты на руки, легко потряхивая ими ,чередуются быстрые или медленные движения 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572198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773</Words>
  <Application>Microsoft Office PowerPoint</Application>
  <PresentationFormat>Экран (4:3)</PresentationFormat>
  <Paragraphs>81</Paragraphs>
  <Slides>17</Slides>
  <Notes>1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dns</cp:lastModifiedBy>
  <cp:revision>39</cp:revision>
  <dcterms:created xsi:type="dcterms:W3CDTF">2020-07-21T14:36:47Z</dcterms:created>
  <dcterms:modified xsi:type="dcterms:W3CDTF">2020-07-24T07:28:09Z</dcterms:modified>
</cp:coreProperties>
</file>